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2EAC4-C89A-4630-808D-ECD66E4A79EF}" type="datetimeFigureOut">
              <a:rPr lang="et-EE" smtClean="0"/>
              <a:t>14.08.2012</a:t>
            </a:fld>
            <a:endParaRPr lang="et-EE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7C0A1-C9DB-481C-B8B4-F60E2E89E384}" type="slidenum">
              <a:rPr lang="et-EE" smtClean="0"/>
              <a:t>‹#›</a:t>
            </a:fld>
            <a:endParaRPr lang="et-EE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2EAC4-C89A-4630-808D-ECD66E4A79EF}" type="datetimeFigureOut">
              <a:rPr lang="et-EE" smtClean="0"/>
              <a:t>14.08.2012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7C0A1-C9DB-481C-B8B4-F60E2E89E38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2EAC4-C89A-4630-808D-ECD66E4A79EF}" type="datetimeFigureOut">
              <a:rPr lang="et-EE" smtClean="0"/>
              <a:t>14.08.2012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7C0A1-C9DB-481C-B8B4-F60E2E89E38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2EAC4-C89A-4630-808D-ECD66E4A79EF}" type="datetimeFigureOut">
              <a:rPr lang="et-EE" smtClean="0"/>
              <a:t>14.08.2012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7C0A1-C9DB-481C-B8B4-F60E2E89E38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2EAC4-C89A-4630-808D-ECD66E4A79EF}" type="datetimeFigureOut">
              <a:rPr lang="et-EE" smtClean="0"/>
              <a:t>14.08.2012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7C0A1-C9DB-481C-B8B4-F60E2E89E384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2EAC4-C89A-4630-808D-ECD66E4A79EF}" type="datetimeFigureOut">
              <a:rPr lang="et-EE" smtClean="0"/>
              <a:t>14.08.2012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7C0A1-C9DB-481C-B8B4-F60E2E89E38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2EAC4-C89A-4630-808D-ECD66E4A79EF}" type="datetimeFigureOut">
              <a:rPr lang="et-EE" smtClean="0"/>
              <a:t>14.08.2012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7C0A1-C9DB-481C-B8B4-F60E2E89E38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2EAC4-C89A-4630-808D-ECD66E4A79EF}" type="datetimeFigureOut">
              <a:rPr lang="et-EE" smtClean="0"/>
              <a:t>14.08.2012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7C0A1-C9DB-481C-B8B4-F60E2E89E38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2EAC4-C89A-4630-808D-ECD66E4A79EF}" type="datetimeFigureOut">
              <a:rPr lang="et-EE" smtClean="0"/>
              <a:t>14.08.2012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7C0A1-C9DB-481C-B8B4-F60E2E89E384}" type="slidenum">
              <a:rPr lang="et-EE" smtClean="0"/>
              <a:t>‹#›</a:t>
            </a:fld>
            <a:endParaRPr lang="et-EE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2EAC4-C89A-4630-808D-ECD66E4A79EF}" type="datetimeFigureOut">
              <a:rPr lang="et-EE" smtClean="0"/>
              <a:t>14.08.2012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7C0A1-C9DB-481C-B8B4-F60E2E89E38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2EAC4-C89A-4630-808D-ECD66E4A79EF}" type="datetimeFigureOut">
              <a:rPr lang="et-EE" smtClean="0"/>
              <a:t>14.08.2012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E7C0A1-C9DB-481C-B8B4-F60E2E89E384}" type="slidenum">
              <a:rPr lang="et-EE" smtClean="0"/>
              <a:t>‹#›</a:t>
            </a:fld>
            <a:endParaRPr lang="et-EE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52EAC4-C89A-4630-808D-ECD66E4A79EF}" type="datetimeFigureOut">
              <a:rPr lang="et-EE" smtClean="0"/>
              <a:t>14.08.2012</a:t>
            </a:fld>
            <a:endParaRPr lang="et-E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t-E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5E7C0A1-C9DB-481C-B8B4-F60E2E89E384}" type="slidenum">
              <a:rPr lang="et-EE" smtClean="0"/>
              <a:t>‹#›</a:t>
            </a:fld>
            <a:endParaRPr lang="et-EE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eterapeudid.ee/" TargetMode="External"/><Relationship Id="rId7" Type="http://schemas.openxmlformats.org/officeDocument/2006/relationships/hyperlink" Target="http://www.nip.ee/page/204/14/202" TargetMode="External"/><Relationship Id="rId2" Type="http://schemas.openxmlformats.org/officeDocument/2006/relationships/hyperlink" Target="http://www.sinamina.ee/ee/uudised/meelike-saarna-artikke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inamina.ee/ee/noustamine/e-noustamine/postitused/?fid=15&amp;tid=3910" TargetMode="External"/><Relationship Id="rId5" Type="http://schemas.openxmlformats.org/officeDocument/2006/relationships/hyperlink" Target="http://meeste.kliinik.ee/?go=kirjatood_noorpere" TargetMode="External"/><Relationship Id="rId4" Type="http://schemas.openxmlformats.org/officeDocument/2006/relationships/hyperlink" Target="http://www.ardoingar.com/laste-kasvatamine-artikli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Hea paarisuhte säilitamine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Eva Palk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85721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Hea paarisuhte säilitamine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 smtClean="0"/>
              <a:t>ARMASTUS, kiindumus</a:t>
            </a:r>
          </a:p>
          <a:p>
            <a:r>
              <a:rPr lang="et-EE" dirty="0" smtClean="0"/>
              <a:t>Positiivsus- </a:t>
            </a:r>
            <a:r>
              <a:rPr lang="et-EE" dirty="0" smtClean="0"/>
              <a:t>soojad toetavad, emotsionaalsed suhted, </a:t>
            </a:r>
            <a:r>
              <a:rPr lang="et-EE" dirty="0" smtClean="0"/>
              <a:t>empaatilisus;</a:t>
            </a:r>
          </a:p>
          <a:p>
            <a:r>
              <a:rPr lang="et-EE" dirty="0" smtClean="0"/>
              <a:t>Austus, lugupidamine, lojaalsus</a:t>
            </a:r>
            <a:endParaRPr lang="et-EE" dirty="0" smtClean="0"/>
          </a:p>
          <a:p>
            <a:r>
              <a:rPr lang="et-EE" dirty="0" smtClean="0"/>
              <a:t>Avatus, ausus- </a:t>
            </a:r>
            <a:r>
              <a:rPr lang="et-EE" dirty="0" smtClean="0"/>
              <a:t>räägitakse </a:t>
            </a:r>
            <a:r>
              <a:rPr lang="et-EE" dirty="0" smtClean="0"/>
              <a:t>tunnetest, emotsionaalne kohalolek</a:t>
            </a:r>
          </a:p>
          <a:p>
            <a:r>
              <a:rPr lang="et-EE" dirty="0" smtClean="0">
                <a:latin typeface="Times New Roman" pitchFamily="18" charset="0"/>
              </a:rPr>
              <a:t>Ligipääsetav: </a:t>
            </a:r>
            <a:r>
              <a:rPr lang="et-EE" dirty="0" smtClean="0">
                <a:solidFill>
                  <a:schemeClr val="tx2"/>
                </a:solidFill>
              </a:rPr>
              <a:t>Kas </a:t>
            </a:r>
            <a:r>
              <a:rPr lang="et-EE" dirty="0">
                <a:solidFill>
                  <a:schemeClr val="tx2"/>
                </a:solidFill>
              </a:rPr>
              <a:t>jõuan </a:t>
            </a:r>
            <a:r>
              <a:rPr lang="et-EE" dirty="0" smtClean="0">
                <a:solidFill>
                  <a:schemeClr val="tx2"/>
                </a:solidFill>
              </a:rPr>
              <a:t>sinuni? Kas </a:t>
            </a:r>
            <a:r>
              <a:rPr lang="et-EE" dirty="0">
                <a:solidFill>
                  <a:schemeClr val="tx2"/>
                </a:solidFill>
              </a:rPr>
              <a:t>avad ennast minule?</a:t>
            </a:r>
            <a:endParaRPr lang="et-EE" dirty="0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t-EE" dirty="0" smtClean="0">
                <a:latin typeface="Times New Roman" pitchFamily="18" charset="0"/>
              </a:rPr>
              <a:t>Reageeriv: </a:t>
            </a:r>
            <a:r>
              <a:rPr lang="et-EE" dirty="0" smtClean="0">
                <a:solidFill>
                  <a:schemeClr val="tx2"/>
                </a:solidFill>
              </a:rPr>
              <a:t>Kas </a:t>
            </a:r>
            <a:r>
              <a:rPr lang="et-EE" dirty="0">
                <a:solidFill>
                  <a:schemeClr val="tx2"/>
                </a:solidFill>
              </a:rPr>
              <a:t>saan sulle </a:t>
            </a:r>
            <a:r>
              <a:rPr lang="et-EE" dirty="0" smtClean="0">
                <a:solidFill>
                  <a:schemeClr val="tx2"/>
                </a:solidFill>
              </a:rPr>
              <a:t>loota? Kas </a:t>
            </a:r>
            <a:r>
              <a:rPr lang="et-EE" dirty="0">
                <a:solidFill>
                  <a:schemeClr val="tx2"/>
                </a:solidFill>
              </a:rPr>
              <a:t>tuled kui sind vajan?</a:t>
            </a:r>
            <a:endParaRPr lang="et-EE" dirty="0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t-EE" dirty="0" smtClean="0">
                <a:latin typeface="Times New Roman" pitchFamily="18" charset="0"/>
              </a:rPr>
              <a:t>Seotud: </a:t>
            </a:r>
            <a:r>
              <a:rPr lang="et-EE" dirty="0" smtClean="0">
                <a:solidFill>
                  <a:schemeClr val="tx2"/>
                </a:solidFill>
              </a:rPr>
              <a:t>Kas </a:t>
            </a:r>
            <a:r>
              <a:rPr lang="et-EE" dirty="0">
                <a:solidFill>
                  <a:schemeClr val="tx2"/>
                </a:solidFill>
              </a:rPr>
              <a:t>jagad end </a:t>
            </a:r>
            <a:r>
              <a:rPr lang="et-EE" dirty="0" smtClean="0">
                <a:solidFill>
                  <a:schemeClr val="tx2"/>
                </a:solidFill>
              </a:rPr>
              <a:t>minuga? Kas </a:t>
            </a:r>
            <a:r>
              <a:rPr lang="et-EE" dirty="0">
                <a:solidFill>
                  <a:schemeClr val="tx2"/>
                </a:solidFill>
              </a:rPr>
              <a:t>hoiad mind lähedal?</a:t>
            </a:r>
            <a:endParaRPr lang="en-GB" dirty="0">
              <a:solidFill>
                <a:schemeClr val="tx2"/>
              </a:solidFill>
            </a:endParaRPr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6843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Hea paarisuhte säilitamine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Kinnitused, tunnustus- antakse teisele teada, et armastatakse ja hoolitakse, puudutused, kallistused, toetus, empaatia;</a:t>
            </a:r>
          </a:p>
          <a:p>
            <a:r>
              <a:rPr lang="et-EE" dirty="0"/>
              <a:t>Võrgustik- ühised sõbrad, sugulased, ühised huvid ja väärtused</a:t>
            </a:r>
            <a:endParaRPr lang="et-EE" dirty="0" smtClean="0"/>
          </a:p>
          <a:p>
            <a:r>
              <a:rPr lang="et-EE" dirty="0" smtClean="0"/>
              <a:t>Turvalisus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58201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Hea paarisuhte säilitamine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Ülesannete jagamine- kodu, laste eest hoolitsemine</a:t>
            </a:r>
          </a:p>
          <a:p>
            <a:r>
              <a:rPr lang="et-EE" dirty="0" smtClean="0"/>
              <a:t>Partneri soovide </a:t>
            </a:r>
            <a:r>
              <a:rPr lang="et-EE" dirty="0" smtClean="0"/>
              <a:t>täitmine</a:t>
            </a:r>
          </a:p>
          <a:p>
            <a:r>
              <a:rPr lang="et-EE" dirty="0" smtClean="0"/>
              <a:t>Nauding suhtest</a:t>
            </a:r>
            <a:endParaRPr lang="et-EE" dirty="0" smtClean="0"/>
          </a:p>
          <a:p>
            <a:pPr marL="82296" indent="0">
              <a:buNone/>
            </a:pPr>
            <a:r>
              <a:rPr lang="et-EE" dirty="0" smtClean="0"/>
              <a:t>Mulle-sulle</a:t>
            </a:r>
          </a:p>
          <a:p>
            <a:r>
              <a:rPr lang="et-EE" dirty="0" smtClean="0"/>
              <a:t>Iseseisvuse näitamine- saan hakkama, ideed, ettepanekud, enesekehtsetamine</a:t>
            </a:r>
          </a:p>
          <a:p>
            <a:endParaRPr lang="et-EE" dirty="0"/>
          </a:p>
          <a:p>
            <a:r>
              <a:rPr lang="et-EE" dirty="0" smtClean="0"/>
              <a:t>Võistleja areeni servas?</a:t>
            </a:r>
          </a:p>
          <a:p>
            <a:pPr marL="82296" indent="0">
              <a:buNone/>
            </a:pPr>
            <a:endParaRPr lang="et-EE" dirty="0" smtClean="0"/>
          </a:p>
          <a:p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375024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Hea paarisuhte säilitamine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Konfliktid on normaalsed</a:t>
            </a:r>
          </a:p>
          <a:p>
            <a:r>
              <a:rPr lang="et-EE" dirty="0" smtClean="0"/>
              <a:t>Teadmised-  suhete arengust, suhtlemisstrateegiatest...</a:t>
            </a:r>
          </a:p>
          <a:p>
            <a:r>
              <a:rPr lang="et-EE" dirty="0" smtClean="0"/>
              <a:t>Abi otsimine</a:t>
            </a:r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32843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Hea paarisuhte säilitamine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Alusta iseendast, ainult ennast saad sa muuta</a:t>
            </a:r>
          </a:p>
          <a:p>
            <a:r>
              <a:rPr lang="et-EE" dirty="0" smtClean="0"/>
              <a:t>Ära püüa väänata teist</a:t>
            </a:r>
            <a:r>
              <a:rPr lang="et-EE" dirty="0" smtClean="0"/>
              <a:t>!</a:t>
            </a:r>
          </a:p>
          <a:p>
            <a:r>
              <a:rPr lang="et-EE" dirty="0" smtClean="0"/>
              <a:t>Lähedussuhte hoidmise igapäevased rituaalid: kallistused, suudlused, sõnalised kinnitused, armastav pilk, puudutused...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77323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Picture 4" descr="C:\Documents and Settings\Siiri\My Documents\My Pictures\Kissing-Couple-Canon-85m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025" y="1614487"/>
            <a:ext cx="6667500" cy="446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727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Kasutatud kirjandus, lugemist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1800" b="1" dirty="0"/>
              <a:t>Meelike </a:t>
            </a:r>
            <a:r>
              <a:rPr lang="et-EE" sz="1800" b="1" dirty="0" smtClean="0"/>
              <a:t>Saarna. </a:t>
            </a:r>
            <a:r>
              <a:rPr lang="et-EE" sz="1800" b="1" dirty="0"/>
              <a:t>Selged sõnumid selgendavad suhteid</a:t>
            </a:r>
            <a:r>
              <a:rPr lang="et-EE" sz="1800" b="1" dirty="0" smtClean="0"/>
              <a:t>.</a:t>
            </a:r>
            <a:r>
              <a:rPr lang="et-EE" sz="1800" b="1" dirty="0"/>
              <a:t> TervisPluss </a:t>
            </a:r>
            <a:r>
              <a:rPr lang="et-EE" sz="1800" b="1" dirty="0" smtClean="0"/>
              <a:t>sept.2010.</a:t>
            </a:r>
          </a:p>
          <a:p>
            <a:r>
              <a:rPr lang="et-EE" sz="1800" b="1" dirty="0" smtClean="0">
                <a:hlinkClick r:id="rId2"/>
              </a:rPr>
              <a:t>http</a:t>
            </a:r>
            <a:r>
              <a:rPr lang="et-EE" sz="1800" b="1" dirty="0">
                <a:hlinkClick r:id="rId2"/>
              </a:rPr>
              <a:t>://www.sinamina.ee/ee/uudised/meelike-saarna-artikkel</a:t>
            </a:r>
            <a:r>
              <a:rPr lang="et-EE" sz="1800" b="1" dirty="0" smtClean="0">
                <a:hlinkClick r:id="rId2"/>
              </a:rPr>
              <a:t>/</a:t>
            </a:r>
            <a:endParaRPr lang="et-EE" sz="1800" b="1" dirty="0" smtClean="0"/>
          </a:p>
          <a:p>
            <a:r>
              <a:rPr lang="et-EE" sz="1800" b="1" dirty="0" smtClean="0">
                <a:hlinkClick r:id="rId3"/>
              </a:rPr>
              <a:t>Siiri Tõniste. Läheduse loomise võimalused paariteraapias. http</a:t>
            </a:r>
            <a:r>
              <a:rPr lang="et-EE" sz="1800" b="1" dirty="0">
                <a:hlinkClick r:id="rId3"/>
              </a:rPr>
              <a:t>://www.pereterapeudid.ee</a:t>
            </a:r>
            <a:r>
              <a:rPr lang="et-EE" sz="1800" b="1" dirty="0" smtClean="0">
                <a:hlinkClick r:id="rId3"/>
              </a:rPr>
              <a:t>/</a:t>
            </a:r>
            <a:endParaRPr lang="et-EE" sz="1800" b="1" dirty="0" smtClean="0"/>
          </a:p>
          <a:p>
            <a:endParaRPr lang="et-EE" sz="1800" b="1" dirty="0"/>
          </a:p>
          <a:p>
            <a:r>
              <a:rPr lang="et-EE" sz="1800" b="1" dirty="0" smtClean="0"/>
              <a:t>Kaili </a:t>
            </a:r>
            <a:r>
              <a:rPr lang="et-EE" sz="1800" b="1" dirty="0"/>
              <a:t>Palts. </a:t>
            </a:r>
            <a:r>
              <a:rPr lang="fi-FI" sz="1800" b="1" dirty="0"/>
              <a:t>KONFLIKTIST JA SELLE LAHENDAMISE VIISIDEST </a:t>
            </a:r>
            <a:endParaRPr lang="fi-FI" sz="1800" dirty="0"/>
          </a:p>
          <a:p>
            <a:r>
              <a:rPr lang="et-EE" sz="1800" b="1" dirty="0" smtClean="0"/>
              <a:t> </a:t>
            </a:r>
            <a:r>
              <a:rPr lang="et-EE" sz="1800" dirty="0" smtClean="0">
                <a:hlinkClick r:id="rId4"/>
              </a:rPr>
              <a:t>http</a:t>
            </a:r>
            <a:r>
              <a:rPr lang="et-EE" sz="1800" dirty="0">
                <a:hlinkClick r:id="rId4"/>
              </a:rPr>
              <a:t>://</a:t>
            </a:r>
            <a:r>
              <a:rPr lang="et-EE" sz="1800" dirty="0" smtClean="0">
                <a:hlinkClick r:id="rId4"/>
              </a:rPr>
              <a:t>www.ardoingar.com/laste-kasvatamine-artiklid/</a:t>
            </a:r>
            <a:endParaRPr lang="et-EE" sz="1800" dirty="0" smtClean="0"/>
          </a:p>
          <a:p>
            <a:r>
              <a:rPr lang="et-EE" sz="1800" dirty="0"/>
              <a:t>Seksuaalsus noores peres. </a:t>
            </a:r>
            <a:r>
              <a:rPr lang="et-EE" sz="1800" dirty="0">
                <a:hlinkClick r:id="rId5"/>
              </a:rPr>
              <a:t>http://meeste.kliinik.ee/?</a:t>
            </a:r>
            <a:r>
              <a:rPr lang="et-EE" sz="1800" dirty="0" smtClean="0">
                <a:hlinkClick r:id="rId5"/>
              </a:rPr>
              <a:t>go=kirjatood_noorpere</a:t>
            </a:r>
            <a:endParaRPr lang="et-EE" sz="1800" dirty="0" smtClean="0"/>
          </a:p>
          <a:p>
            <a:r>
              <a:rPr lang="et-EE" sz="1800" dirty="0">
                <a:hlinkClick r:id="rId6"/>
              </a:rPr>
              <a:t>http://www.sinamina.ee/ee/noustamine/e-noustamine/postitused/?</a:t>
            </a:r>
            <a:r>
              <a:rPr lang="et-EE" sz="1800" dirty="0" smtClean="0">
                <a:hlinkClick r:id="rId6"/>
              </a:rPr>
              <a:t>fid=15&amp;tid=3910</a:t>
            </a:r>
            <a:endParaRPr lang="et-EE" sz="1800" dirty="0" smtClean="0"/>
          </a:p>
          <a:p>
            <a:r>
              <a:rPr lang="et-EE" sz="1800" dirty="0">
                <a:hlinkClick r:id="rId7"/>
              </a:rPr>
              <a:t>http://</a:t>
            </a:r>
            <a:r>
              <a:rPr lang="et-EE" sz="1800" dirty="0" smtClean="0">
                <a:hlinkClick r:id="rId7"/>
              </a:rPr>
              <a:t>www.nip.ee/page/204/14/202</a:t>
            </a:r>
            <a:endParaRPr lang="et-EE" sz="1800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89224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</TotalTime>
  <Words>241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Hea paarisuhte säilitamine</vt:lpstr>
      <vt:lpstr>Hea paarisuhte säilitamine</vt:lpstr>
      <vt:lpstr>Hea paarisuhte säilitamine</vt:lpstr>
      <vt:lpstr>Hea paarisuhte säilitamine</vt:lpstr>
      <vt:lpstr>Hea paarisuhte säilitamine</vt:lpstr>
      <vt:lpstr>Hea paarisuhte säilitamine</vt:lpstr>
      <vt:lpstr>PowerPoint Presentation</vt:lpstr>
      <vt:lpstr>Kasutatud kirjandus, lugemist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Suhte säilitamise strateegiad</dc:title>
  <dc:creator>eva.p</dc:creator>
  <cp:lastModifiedBy>eva.p</cp:lastModifiedBy>
  <cp:revision>16</cp:revision>
  <dcterms:created xsi:type="dcterms:W3CDTF">2012-01-31T19:03:53Z</dcterms:created>
  <dcterms:modified xsi:type="dcterms:W3CDTF">2012-08-14T15:38:14Z</dcterms:modified>
</cp:coreProperties>
</file>