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69D55C-3D69-419E-8B19-2F6A70CF1BFC}">
          <p14:sldIdLst>
            <p14:sldId id="256"/>
            <p14:sldId id="257"/>
            <p14:sldId id="258"/>
          </p14:sldIdLst>
        </p14:section>
        <p14:section name="Untitled Section" id="{E7057033-14F2-4085-A9B6-A695DAC14D4A}">
          <p14:sldIdLst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55D47-13B3-43B7-83AD-A899A0D033DD}" type="datetimeFigureOut">
              <a:rPr lang="et-EE" smtClean="0"/>
              <a:t>14.08.2012</a:t>
            </a:fld>
            <a:endParaRPr lang="et-EE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9A9B8-AF20-4545-B176-191F9FB01DA6}" type="slidenum">
              <a:rPr lang="et-EE" smtClean="0"/>
              <a:t>‹#›</a:t>
            </a:fld>
            <a:endParaRPr lang="et-EE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55D47-13B3-43B7-83AD-A899A0D033DD}" type="datetimeFigureOut">
              <a:rPr lang="et-EE" smtClean="0"/>
              <a:t>14.08.2012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9A9B8-AF20-4545-B176-191F9FB01DA6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55D47-13B3-43B7-83AD-A899A0D033DD}" type="datetimeFigureOut">
              <a:rPr lang="et-EE" smtClean="0"/>
              <a:t>14.08.2012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9A9B8-AF20-4545-B176-191F9FB01DA6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55D47-13B3-43B7-83AD-A899A0D033DD}" type="datetimeFigureOut">
              <a:rPr lang="et-EE" smtClean="0"/>
              <a:t>14.08.2012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9A9B8-AF20-4545-B176-191F9FB01DA6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55D47-13B3-43B7-83AD-A899A0D033DD}" type="datetimeFigureOut">
              <a:rPr lang="et-EE" smtClean="0"/>
              <a:t>14.08.2012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9A9B8-AF20-4545-B176-191F9FB01DA6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55D47-13B3-43B7-83AD-A899A0D033DD}" type="datetimeFigureOut">
              <a:rPr lang="et-EE" smtClean="0"/>
              <a:t>14.08.2012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9A9B8-AF20-4545-B176-191F9FB01DA6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55D47-13B3-43B7-83AD-A899A0D033DD}" type="datetimeFigureOut">
              <a:rPr lang="et-EE" smtClean="0"/>
              <a:t>14.08.2012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9A9B8-AF20-4545-B176-191F9FB01DA6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55D47-13B3-43B7-83AD-A899A0D033DD}" type="datetimeFigureOut">
              <a:rPr lang="et-EE" smtClean="0"/>
              <a:t>14.08.2012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9A9B8-AF20-4545-B176-191F9FB01DA6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55D47-13B3-43B7-83AD-A899A0D033DD}" type="datetimeFigureOut">
              <a:rPr lang="et-EE" smtClean="0"/>
              <a:t>14.08.2012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9A9B8-AF20-4545-B176-191F9FB01DA6}" type="slidenum">
              <a:rPr lang="et-EE" smtClean="0"/>
              <a:t>‹#›</a:t>
            </a:fld>
            <a:endParaRPr lang="et-EE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55D47-13B3-43B7-83AD-A899A0D033DD}" type="datetimeFigureOut">
              <a:rPr lang="et-EE" smtClean="0"/>
              <a:t>14.08.2012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9A9B8-AF20-4545-B176-191F9FB01DA6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855D47-13B3-43B7-83AD-A899A0D033DD}" type="datetimeFigureOut">
              <a:rPr lang="et-EE" smtClean="0"/>
              <a:t>14.08.2012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9A9B8-AF20-4545-B176-191F9FB01DA6}" type="slidenum">
              <a:rPr lang="et-EE" smtClean="0"/>
              <a:t>‹#›</a:t>
            </a:fld>
            <a:endParaRPr lang="et-EE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855D47-13B3-43B7-83AD-A899A0D033DD}" type="datetimeFigureOut">
              <a:rPr lang="et-EE" smtClean="0"/>
              <a:t>14.08.2012</a:t>
            </a:fld>
            <a:endParaRPr lang="et-E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t-E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EE9A9B8-AF20-4545-B176-191F9FB01DA6}" type="slidenum">
              <a:rPr lang="et-EE" smtClean="0"/>
              <a:t>‹#›</a:t>
            </a:fld>
            <a:endParaRPr lang="et-EE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mor.ee/79171" TargetMode="External"/><Relationship Id="rId2" Type="http://schemas.openxmlformats.org/officeDocument/2006/relationships/hyperlink" Target="http://amor.ee/7904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ppf.org/.../ippf_sexual_rights_declaration_estonian.pdf" TargetMode="External"/><Relationship Id="rId5" Type="http://schemas.openxmlformats.org/officeDocument/2006/relationships/hyperlink" Target="http://www.ippf.org/system/files/ippf_sexual_rights_declaration_estonian.pdf" TargetMode="External"/><Relationship Id="rId4" Type="http://schemas.openxmlformats.org/officeDocument/2006/relationships/hyperlink" Target="http://www.youtube.com/watch?v=veaUVV2ucv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Seksuaalõigused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smtClean="0"/>
              <a:t>Eva Palk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84405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Seksuaalõigused-inimõigused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Õigus seksuaalharidusele, teabele</a:t>
            </a:r>
          </a:p>
          <a:p>
            <a:r>
              <a:rPr lang="et-EE" dirty="0" smtClean="0"/>
              <a:t>Teaduslikel uuringutel põhinev</a:t>
            </a:r>
          </a:p>
          <a:p>
            <a:r>
              <a:rPr lang="et-EE" sz="2400" dirty="0" smtClean="0"/>
              <a:t>Anatoomia, füsioloogia</a:t>
            </a:r>
          </a:p>
          <a:p>
            <a:r>
              <a:rPr lang="et-EE" sz="2400" dirty="0" smtClean="0"/>
              <a:t>Rasedus, sünnitus</a:t>
            </a:r>
          </a:p>
          <a:p>
            <a:r>
              <a:rPr lang="et-EE" sz="2400" dirty="0" smtClean="0"/>
              <a:t>Järeltulijate tervis, hooldus</a:t>
            </a:r>
          </a:p>
          <a:p>
            <a:r>
              <a:rPr lang="et-EE" sz="2400" dirty="0" smtClean="0"/>
              <a:t>Kasvatusteave</a:t>
            </a:r>
          </a:p>
          <a:p>
            <a:r>
              <a:rPr lang="et-EE" dirty="0" smtClean="0"/>
              <a:t>Õiguse seksuaaltervishoiule</a:t>
            </a:r>
          </a:p>
          <a:p>
            <a:r>
              <a:rPr lang="et-EE" sz="2400" dirty="0" smtClean="0"/>
              <a:t>Reproduktiivtervis, pereplaneerimine</a:t>
            </a:r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08877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Mul on õigus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S</a:t>
            </a:r>
            <a:r>
              <a:rPr lang="et-EE" dirty="0" smtClean="0"/>
              <a:t>eksuaalvabadusele</a:t>
            </a:r>
          </a:p>
          <a:p>
            <a:r>
              <a:rPr lang="et-EE" dirty="0" smtClean="0"/>
              <a:t> Enesemääramisele</a:t>
            </a:r>
          </a:p>
          <a:p>
            <a:r>
              <a:rPr lang="et-EE" dirty="0" smtClean="0"/>
              <a:t>Privaatsusele</a:t>
            </a:r>
          </a:p>
          <a:p>
            <a:r>
              <a:rPr lang="et-EE" dirty="0" smtClean="0"/>
              <a:t>Võrdsusele</a:t>
            </a:r>
          </a:p>
          <a:p>
            <a:r>
              <a:rPr lang="et-EE" dirty="0" smtClean="0"/>
              <a:t>Naudingule</a:t>
            </a:r>
          </a:p>
          <a:p>
            <a:r>
              <a:rPr lang="et-EE" dirty="0" smtClean="0"/>
              <a:t>Tunnete väljendamisele</a:t>
            </a:r>
          </a:p>
          <a:p>
            <a:r>
              <a:rPr lang="et-EE" dirty="0" smtClean="0"/>
              <a:t>Valida partnerit</a:t>
            </a:r>
          </a:p>
          <a:p>
            <a:r>
              <a:rPr lang="et-EE" dirty="0" smtClean="0"/>
              <a:t>Vabad sigimisvalikud</a:t>
            </a:r>
          </a:p>
          <a:p>
            <a:pPr marL="0" indent="0">
              <a:buNone/>
            </a:pPr>
            <a:r>
              <a:rPr lang="et-EE" sz="2800" dirty="0" smtClean="0"/>
              <a:t>Isadus, emadus, laste arv, lastetus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5145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Kasutatud kirjandus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dirty="0">
                <a:hlinkClick r:id="rId2"/>
              </a:rPr>
              <a:t>http://</a:t>
            </a:r>
            <a:r>
              <a:rPr lang="et-EE" dirty="0" smtClean="0">
                <a:hlinkClick r:id="rId2"/>
              </a:rPr>
              <a:t>amor.ee/79042</a:t>
            </a:r>
            <a:r>
              <a:rPr lang="et-EE" dirty="0"/>
              <a:t> </a:t>
            </a:r>
            <a:r>
              <a:rPr lang="et-EE" dirty="0">
                <a:hlinkClick r:id="rId3"/>
              </a:rPr>
              <a:t>http://</a:t>
            </a:r>
            <a:r>
              <a:rPr lang="et-EE" dirty="0" smtClean="0">
                <a:hlinkClick r:id="rId3"/>
              </a:rPr>
              <a:t>amor.ee/79171</a:t>
            </a:r>
            <a:endParaRPr lang="et-EE" dirty="0" smtClean="0"/>
          </a:p>
          <a:p>
            <a:r>
              <a:rPr lang="et-EE" dirty="0" smtClean="0"/>
              <a:t>Kampaania video </a:t>
            </a:r>
          </a:p>
          <a:p>
            <a:r>
              <a:rPr lang="et-EE" dirty="0">
                <a:hlinkClick r:id="rId4"/>
              </a:rPr>
              <a:t>http://</a:t>
            </a:r>
            <a:r>
              <a:rPr lang="et-EE" dirty="0" smtClean="0">
                <a:hlinkClick r:id="rId4"/>
              </a:rPr>
              <a:t>www.youtube.com/watch?v=veaUVV2ucvw</a:t>
            </a:r>
            <a:endParaRPr lang="et-EE" dirty="0" smtClean="0"/>
          </a:p>
          <a:p>
            <a:r>
              <a:rPr lang="et-EE" dirty="0"/>
              <a:t>[PDF] </a:t>
            </a:r>
          </a:p>
          <a:p>
            <a:r>
              <a:rPr lang="et-EE" i="1" dirty="0">
                <a:hlinkClick r:id="rId5"/>
              </a:rPr>
              <a:t>SEKSUAALÕIGUSED</a:t>
            </a:r>
            <a:r>
              <a:rPr lang="et-EE" dirty="0">
                <a:hlinkClick r:id="rId5"/>
              </a:rPr>
              <a:t>: IPPF-i </a:t>
            </a:r>
            <a:r>
              <a:rPr lang="et-EE" dirty="0" smtClean="0">
                <a:hlinkClick r:id="rId5"/>
              </a:rPr>
              <a:t>DEKLARATSIOON</a:t>
            </a:r>
            <a:endParaRPr lang="et-EE" dirty="0"/>
          </a:p>
          <a:p>
            <a:r>
              <a:rPr lang="et-EE" i="1" smtClean="0">
                <a:hlinkClick r:id="rId6"/>
              </a:rPr>
              <a:t>www.ippf.org</a:t>
            </a:r>
            <a:r>
              <a:rPr lang="et-EE" i="1">
                <a:hlinkClick r:id="rId6"/>
              </a:rPr>
              <a:t>/.../</a:t>
            </a:r>
            <a:r>
              <a:rPr lang="et-EE" i="1" smtClean="0">
                <a:hlinkClick r:id="rId6"/>
              </a:rPr>
              <a:t>ippf_sexual_rights_declaration_estonian.pdf</a:t>
            </a:r>
            <a:endParaRPr lang="et-EE" i="1" smtClean="0"/>
          </a:p>
          <a:p>
            <a:endParaRPr lang="et-EE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6424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</TotalTime>
  <Words>73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Seksuaalõigused</vt:lpstr>
      <vt:lpstr>Seksuaalõigused-inimõigused</vt:lpstr>
      <vt:lpstr>Mul on õigus</vt:lpstr>
      <vt:lpstr>Kasutatud kirjandus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Seksuaalõigused</dc:title>
  <dc:creator>eva.p</dc:creator>
  <cp:lastModifiedBy>eva.p</cp:lastModifiedBy>
  <cp:revision>5</cp:revision>
  <dcterms:created xsi:type="dcterms:W3CDTF">2012-01-25T20:46:06Z</dcterms:created>
  <dcterms:modified xsi:type="dcterms:W3CDTF">2012-08-14T14:08:08Z</dcterms:modified>
</cp:coreProperties>
</file>